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75" r:id="rId2"/>
  </p:sldMasterIdLst>
  <p:notesMasterIdLst>
    <p:notesMasterId r:id="rId13"/>
  </p:notesMasterIdLst>
  <p:handoutMasterIdLst>
    <p:handoutMasterId r:id="rId14"/>
  </p:handoutMasterIdLst>
  <p:sldIdLst>
    <p:sldId id="339" r:id="rId3"/>
    <p:sldId id="666" r:id="rId4"/>
    <p:sldId id="662" r:id="rId5"/>
    <p:sldId id="671" r:id="rId6"/>
    <p:sldId id="667" r:id="rId7"/>
    <p:sldId id="664" r:id="rId8"/>
    <p:sldId id="672" r:id="rId9"/>
    <p:sldId id="669" r:id="rId10"/>
    <p:sldId id="673" r:id="rId11"/>
    <p:sldId id="674" r:id="rId12"/>
  </p:sldIdLst>
  <p:sldSz cx="12192000" cy="6858000"/>
  <p:notesSz cx="6797675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ota Konkolewska" initials="DK" lastIdx="1" clrIdx="0">
    <p:extLst>
      <p:ext uri="{19B8F6BF-5375-455C-9EA6-DF929625EA0E}">
        <p15:presenceInfo xmlns:p15="http://schemas.microsoft.com/office/powerpoint/2012/main" userId="d9defae29ac77c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A21"/>
    <a:srgbClr val="1FB53A"/>
    <a:srgbClr val="F91901"/>
    <a:srgbClr val="FEFAFD"/>
    <a:srgbClr val="FCFCFC"/>
    <a:srgbClr val="006AB1"/>
    <a:srgbClr val="FCB131"/>
    <a:srgbClr val="BFD1EB"/>
    <a:srgbClr val="FFFFFF"/>
    <a:srgbClr val="CA9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01B02F-4522-4C7D-AB66-661D8AEF6261}" v="15" dt="2020-06-21T17:00:39.040"/>
  </p1510:revLst>
</p1510:revInfo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3529" autoAdjust="0"/>
  </p:normalViewPr>
  <p:slideViewPr>
    <p:cSldViewPr snapToGrid="0">
      <p:cViewPr varScale="1">
        <p:scale>
          <a:sx n="109" d="100"/>
          <a:sy n="109" d="100"/>
        </p:scale>
        <p:origin x="126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167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16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ota Konkolewska" userId="d9defae29ac77c7b" providerId="LiveId" clId="{BB01B02F-4522-4C7D-AB66-661D8AEF6261}"/>
    <pc:docChg chg="undo custSel addSld delSld modSld">
      <pc:chgData name="Dorota Konkolewska" userId="d9defae29ac77c7b" providerId="LiveId" clId="{BB01B02F-4522-4C7D-AB66-661D8AEF6261}" dt="2020-06-21T17:14:28.320" v="700" actId="20577"/>
      <pc:docMkLst>
        <pc:docMk/>
      </pc:docMkLst>
      <pc:sldChg chg="modSp mod">
        <pc:chgData name="Dorota Konkolewska" userId="d9defae29ac77c7b" providerId="LiveId" clId="{BB01B02F-4522-4C7D-AB66-661D8AEF6261}" dt="2020-06-21T16:16:58.901" v="178" actId="20577"/>
        <pc:sldMkLst>
          <pc:docMk/>
          <pc:sldMk cId="1380595573" sldId="257"/>
        </pc:sldMkLst>
        <pc:spChg chg="mod">
          <ac:chgData name="Dorota Konkolewska" userId="d9defae29ac77c7b" providerId="LiveId" clId="{BB01B02F-4522-4C7D-AB66-661D8AEF6261}" dt="2020-06-21T16:16:58.901" v="178" actId="20577"/>
          <ac:spMkLst>
            <pc:docMk/>
            <pc:sldMk cId="1380595573" sldId="257"/>
            <ac:spMk id="3" creationId="{00000000-0000-0000-0000-000000000000}"/>
          </ac:spMkLst>
        </pc:spChg>
      </pc:sldChg>
      <pc:sldChg chg="modSp mod">
        <pc:chgData name="Dorota Konkolewska" userId="d9defae29ac77c7b" providerId="LiveId" clId="{BB01B02F-4522-4C7D-AB66-661D8AEF6261}" dt="2020-06-21T16:17:35.041" v="187" actId="20577"/>
        <pc:sldMkLst>
          <pc:docMk/>
          <pc:sldMk cId="4123967423" sldId="272"/>
        </pc:sldMkLst>
        <pc:spChg chg="mod">
          <ac:chgData name="Dorota Konkolewska" userId="d9defae29ac77c7b" providerId="LiveId" clId="{BB01B02F-4522-4C7D-AB66-661D8AEF6261}" dt="2020-06-21T16:17:35.041" v="187" actId="20577"/>
          <ac:spMkLst>
            <pc:docMk/>
            <pc:sldMk cId="4123967423" sldId="272"/>
            <ac:spMk id="3" creationId="{00000000-0000-0000-0000-000000000000}"/>
          </ac:spMkLst>
        </pc:spChg>
      </pc:sldChg>
      <pc:sldChg chg="del">
        <pc:chgData name="Dorota Konkolewska" userId="d9defae29ac77c7b" providerId="LiveId" clId="{BB01B02F-4522-4C7D-AB66-661D8AEF6261}" dt="2020-06-21T16:14:24.813" v="0" actId="2696"/>
        <pc:sldMkLst>
          <pc:docMk/>
          <pc:sldMk cId="3079550141" sldId="273"/>
        </pc:sldMkLst>
      </pc:sldChg>
      <pc:sldChg chg="modSp mod">
        <pc:chgData name="Dorota Konkolewska" userId="d9defae29ac77c7b" providerId="LiveId" clId="{BB01B02F-4522-4C7D-AB66-661D8AEF6261}" dt="2020-06-21T16:20:38.787" v="237" actId="14100"/>
        <pc:sldMkLst>
          <pc:docMk/>
          <pc:sldMk cId="2741939612" sldId="275"/>
        </pc:sldMkLst>
        <pc:spChg chg="mod">
          <ac:chgData name="Dorota Konkolewska" userId="d9defae29ac77c7b" providerId="LiveId" clId="{BB01B02F-4522-4C7D-AB66-661D8AEF6261}" dt="2020-06-21T16:20:38.787" v="237" actId="14100"/>
          <ac:spMkLst>
            <pc:docMk/>
            <pc:sldMk cId="2741939612" sldId="275"/>
            <ac:spMk id="2" creationId="{00000000-0000-0000-0000-000000000000}"/>
          </ac:spMkLst>
        </pc:spChg>
        <pc:spChg chg="mod">
          <ac:chgData name="Dorota Konkolewska" userId="d9defae29ac77c7b" providerId="LiveId" clId="{BB01B02F-4522-4C7D-AB66-661D8AEF6261}" dt="2020-06-21T16:20:07.244" v="224" actId="20577"/>
          <ac:spMkLst>
            <pc:docMk/>
            <pc:sldMk cId="2741939612" sldId="275"/>
            <ac:spMk id="6" creationId="{00000000-0000-0000-0000-000000000000}"/>
          </ac:spMkLst>
        </pc:spChg>
      </pc:sldChg>
      <pc:sldChg chg="modSp mod">
        <pc:chgData name="Dorota Konkolewska" userId="d9defae29ac77c7b" providerId="LiveId" clId="{BB01B02F-4522-4C7D-AB66-661D8AEF6261}" dt="2020-06-21T16:56:21.760" v="662" actId="20577"/>
        <pc:sldMkLst>
          <pc:docMk/>
          <pc:sldMk cId="1539012630" sldId="278"/>
        </pc:sldMkLst>
        <pc:spChg chg="mod">
          <ac:chgData name="Dorota Konkolewska" userId="d9defae29ac77c7b" providerId="LiveId" clId="{BB01B02F-4522-4C7D-AB66-661D8AEF6261}" dt="2020-06-21T16:56:21.760" v="662" actId="20577"/>
          <ac:spMkLst>
            <pc:docMk/>
            <pc:sldMk cId="1539012630" sldId="278"/>
            <ac:spMk id="6" creationId="{00000000-0000-0000-0000-000000000000}"/>
          </ac:spMkLst>
        </pc:spChg>
      </pc:sldChg>
      <pc:sldChg chg="del">
        <pc:chgData name="Dorota Konkolewska" userId="d9defae29ac77c7b" providerId="LiveId" clId="{BB01B02F-4522-4C7D-AB66-661D8AEF6261}" dt="2020-06-21T16:23:00.016" v="238" actId="47"/>
        <pc:sldMkLst>
          <pc:docMk/>
          <pc:sldMk cId="1585342914" sldId="292"/>
        </pc:sldMkLst>
      </pc:sldChg>
      <pc:sldChg chg="modSp mod">
        <pc:chgData name="Dorota Konkolewska" userId="d9defae29ac77c7b" providerId="LiveId" clId="{BB01B02F-4522-4C7D-AB66-661D8AEF6261}" dt="2020-06-21T16:26:41.678" v="249" actId="6549"/>
        <pc:sldMkLst>
          <pc:docMk/>
          <pc:sldMk cId="3505766787" sldId="299"/>
        </pc:sldMkLst>
        <pc:spChg chg="mod">
          <ac:chgData name="Dorota Konkolewska" userId="d9defae29ac77c7b" providerId="LiveId" clId="{BB01B02F-4522-4C7D-AB66-661D8AEF6261}" dt="2020-06-21T16:26:41.678" v="249" actId="6549"/>
          <ac:spMkLst>
            <pc:docMk/>
            <pc:sldMk cId="3505766787" sldId="299"/>
            <ac:spMk id="17" creationId="{00000000-0000-0000-0000-000000000000}"/>
          </ac:spMkLst>
        </pc:spChg>
      </pc:sldChg>
      <pc:sldChg chg="addSp delSp modSp mod addCm delCm">
        <pc:chgData name="Dorota Konkolewska" userId="d9defae29ac77c7b" providerId="LiveId" clId="{BB01B02F-4522-4C7D-AB66-661D8AEF6261}" dt="2020-06-21T16:51:44.400" v="611" actId="1589"/>
        <pc:sldMkLst>
          <pc:docMk/>
          <pc:sldMk cId="3701351191" sldId="300"/>
        </pc:sldMkLst>
        <pc:spChg chg="add del mod">
          <ac:chgData name="Dorota Konkolewska" userId="d9defae29ac77c7b" providerId="LiveId" clId="{BB01B02F-4522-4C7D-AB66-661D8AEF6261}" dt="2020-06-21T16:43:13.449" v="508"/>
          <ac:spMkLst>
            <pc:docMk/>
            <pc:sldMk cId="3701351191" sldId="300"/>
            <ac:spMk id="2" creationId="{913413B0-C1F5-4483-AAB1-93B64B3467BE}"/>
          </ac:spMkLst>
        </pc:spChg>
        <pc:spChg chg="add del mod">
          <ac:chgData name="Dorota Konkolewska" userId="d9defae29ac77c7b" providerId="LiveId" clId="{BB01B02F-4522-4C7D-AB66-661D8AEF6261}" dt="2020-06-21T16:37:34.960" v="490" actId="47"/>
          <ac:spMkLst>
            <pc:docMk/>
            <pc:sldMk cId="3701351191" sldId="300"/>
            <ac:spMk id="21" creationId="{00000000-0000-0000-0000-000000000000}"/>
          </ac:spMkLst>
        </pc:spChg>
        <pc:spChg chg="del mod">
          <ac:chgData name="Dorota Konkolewska" userId="d9defae29ac77c7b" providerId="LiveId" clId="{BB01B02F-4522-4C7D-AB66-661D8AEF6261}" dt="2020-06-21T16:47:39.891" v="548"/>
          <ac:spMkLst>
            <pc:docMk/>
            <pc:sldMk cId="3701351191" sldId="300"/>
            <ac:spMk id="22" creationId="{00000000-0000-0000-0000-000000000000}"/>
          </ac:spMkLst>
        </pc:spChg>
      </pc:sldChg>
      <pc:sldChg chg="addSp modSp mod">
        <pc:chgData name="Dorota Konkolewska" userId="d9defae29ac77c7b" providerId="LiveId" clId="{BB01B02F-4522-4C7D-AB66-661D8AEF6261}" dt="2020-06-21T17:14:28.320" v="700" actId="20577"/>
        <pc:sldMkLst>
          <pc:docMk/>
          <pc:sldMk cId="3643516696" sldId="301"/>
        </pc:sldMkLst>
        <pc:spChg chg="add mod">
          <ac:chgData name="Dorota Konkolewska" userId="d9defae29ac77c7b" providerId="LiveId" clId="{BB01B02F-4522-4C7D-AB66-661D8AEF6261}" dt="2020-06-21T17:14:28.320" v="700" actId="20577"/>
          <ac:spMkLst>
            <pc:docMk/>
            <pc:sldMk cId="3643516696" sldId="301"/>
            <ac:spMk id="2" creationId="{D2203B80-CFEB-4AC0-AF86-38C33D118B46}"/>
          </ac:spMkLst>
        </pc:spChg>
        <pc:spChg chg="mod">
          <ac:chgData name="Dorota Konkolewska" userId="d9defae29ac77c7b" providerId="LiveId" clId="{BB01B02F-4522-4C7D-AB66-661D8AEF6261}" dt="2020-06-21T16:47:11.184" v="544" actId="14100"/>
          <ac:spMkLst>
            <pc:docMk/>
            <pc:sldMk cId="3643516696" sldId="301"/>
            <ac:spMk id="17" creationId="{00000000-0000-0000-0000-000000000000}"/>
          </ac:spMkLst>
        </pc:spChg>
        <pc:spChg chg="mod">
          <ac:chgData name="Dorota Konkolewska" userId="d9defae29ac77c7b" providerId="LiveId" clId="{BB01B02F-4522-4C7D-AB66-661D8AEF6261}" dt="2020-06-21T16:46:31.491" v="536" actId="5793"/>
          <ac:spMkLst>
            <pc:docMk/>
            <pc:sldMk cId="3643516696" sldId="301"/>
            <ac:spMk id="18" creationId="{00000000-0000-0000-0000-000000000000}"/>
          </ac:spMkLst>
        </pc:spChg>
        <pc:picChg chg="mod">
          <ac:chgData name="Dorota Konkolewska" userId="d9defae29ac77c7b" providerId="LiveId" clId="{BB01B02F-4522-4C7D-AB66-661D8AEF6261}" dt="2020-06-21T16:47:16.366" v="545" actId="14100"/>
          <ac:picMkLst>
            <pc:docMk/>
            <pc:sldMk cId="3643516696" sldId="301"/>
            <ac:picMk id="3" creationId="{00000000-0000-0000-0000-000000000000}"/>
          </ac:picMkLst>
        </pc:picChg>
      </pc:sldChg>
      <pc:sldChg chg="addSp delSp modSp mod">
        <pc:chgData name="Dorota Konkolewska" userId="d9defae29ac77c7b" providerId="LiveId" clId="{BB01B02F-4522-4C7D-AB66-661D8AEF6261}" dt="2020-06-21T16:58:07.399" v="668"/>
        <pc:sldMkLst>
          <pc:docMk/>
          <pc:sldMk cId="1529104605" sldId="302"/>
        </pc:sldMkLst>
        <pc:spChg chg="add del mod">
          <ac:chgData name="Dorota Konkolewska" userId="d9defae29ac77c7b" providerId="LiveId" clId="{BB01B02F-4522-4C7D-AB66-661D8AEF6261}" dt="2020-06-21T16:57:32.416" v="666" actId="478"/>
          <ac:spMkLst>
            <pc:docMk/>
            <pc:sldMk cId="1529104605" sldId="302"/>
            <ac:spMk id="5" creationId="{5071F038-45C3-443A-9EE7-D80D8568DFD5}"/>
          </ac:spMkLst>
        </pc:spChg>
        <pc:spChg chg="add del mod">
          <ac:chgData name="Dorota Konkolewska" userId="d9defae29ac77c7b" providerId="LiveId" clId="{BB01B02F-4522-4C7D-AB66-661D8AEF6261}" dt="2020-06-21T16:58:07.399" v="668"/>
          <ac:spMkLst>
            <pc:docMk/>
            <pc:sldMk cId="1529104605" sldId="302"/>
            <ac:spMk id="8" creationId="{F2F1800E-7265-4F84-8392-BDBB330C1705}"/>
          </ac:spMkLst>
        </pc:spChg>
        <pc:picChg chg="add del">
          <ac:chgData name="Dorota Konkolewska" userId="d9defae29ac77c7b" providerId="LiveId" clId="{BB01B02F-4522-4C7D-AB66-661D8AEF6261}" dt="2020-06-21T16:58:04.226" v="667" actId="478"/>
          <ac:picMkLst>
            <pc:docMk/>
            <pc:sldMk cId="1529104605" sldId="302"/>
            <ac:picMk id="7" creationId="{00000000-0000-0000-0000-000000000000}"/>
          </ac:picMkLst>
        </pc:picChg>
        <pc:picChg chg="add mod">
          <ac:chgData name="Dorota Konkolewska" userId="d9defae29ac77c7b" providerId="LiveId" clId="{BB01B02F-4522-4C7D-AB66-661D8AEF6261}" dt="2020-06-21T16:58:07.399" v="668"/>
          <ac:picMkLst>
            <pc:docMk/>
            <pc:sldMk cId="1529104605" sldId="302"/>
            <ac:picMk id="9" creationId="{2D11A783-3C27-4118-9DF6-13F42B70F493}"/>
          </ac:picMkLst>
        </pc:picChg>
        <pc:picChg chg="add del mod">
          <ac:chgData name="Dorota Konkolewska" userId="d9defae29ac77c7b" providerId="LiveId" clId="{BB01B02F-4522-4C7D-AB66-661D8AEF6261}" dt="2020-06-21T16:57:31.583" v="665"/>
          <ac:picMkLst>
            <pc:docMk/>
            <pc:sldMk cId="1529104605" sldId="302"/>
            <ac:picMk id="18" creationId="{E34F61E5-F1F1-492C-98E3-4813306BCD2C}"/>
          </ac:picMkLst>
        </pc:picChg>
      </pc:sldChg>
      <pc:sldChg chg="modSp mod">
        <pc:chgData name="Dorota Konkolewska" userId="d9defae29ac77c7b" providerId="LiveId" clId="{BB01B02F-4522-4C7D-AB66-661D8AEF6261}" dt="2020-06-21T16:54:54.789" v="658" actId="255"/>
        <pc:sldMkLst>
          <pc:docMk/>
          <pc:sldMk cId="2457341676" sldId="303"/>
        </pc:sldMkLst>
        <pc:spChg chg="mod">
          <ac:chgData name="Dorota Konkolewska" userId="d9defae29ac77c7b" providerId="LiveId" clId="{BB01B02F-4522-4C7D-AB66-661D8AEF6261}" dt="2020-06-21T16:54:54.789" v="658" actId="255"/>
          <ac:spMkLst>
            <pc:docMk/>
            <pc:sldMk cId="2457341676" sldId="303"/>
            <ac:spMk id="20" creationId="{00000000-0000-0000-0000-000000000000}"/>
          </ac:spMkLst>
        </pc:spChg>
      </pc:sldChg>
      <pc:sldChg chg="del">
        <pc:chgData name="Dorota Konkolewska" userId="d9defae29ac77c7b" providerId="LiveId" clId="{BB01B02F-4522-4C7D-AB66-661D8AEF6261}" dt="2020-06-21T16:58:16.256" v="669" actId="47"/>
        <pc:sldMkLst>
          <pc:docMk/>
          <pc:sldMk cId="1601693752" sldId="305"/>
        </pc:sldMkLst>
      </pc:sldChg>
      <pc:sldChg chg="modSp del mod">
        <pc:chgData name="Dorota Konkolewska" userId="d9defae29ac77c7b" providerId="LiveId" clId="{BB01B02F-4522-4C7D-AB66-661D8AEF6261}" dt="2020-06-21T17:01:07.298" v="693" actId="47"/>
        <pc:sldMkLst>
          <pc:docMk/>
          <pc:sldMk cId="3986220116" sldId="306"/>
        </pc:sldMkLst>
        <pc:spChg chg="mod">
          <ac:chgData name="Dorota Konkolewska" userId="d9defae29ac77c7b" providerId="LiveId" clId="{BB01B02F-4522-4C7D-AB66-661D8AEF6261}" dt="2020-06-21T16:58:29.198" v="670" actId="1076"/>
          <ac:spMkLst>
            <pc:docMk/>
            <pc:sldMk cId="3986220116" sldId="306"/>
            <ac:spMk id="23" creationId="{00000000-0000-0000-0000-000000000000}"/>
          </ac:spMkLst>
        </pc:spChg>
      </pc:sldChg>
      <pc:sldChg chg="addSp delSp modSp mod modClrScheme chgLayout">
        <pc:chgData name="Dorota Konkolewska" userId="d9defae29ac77c7b" providerId="LiveId" clId="{BB01B02F-4522-4C7D-AB66-661D8AEF6261}" dt="2020-06-21T16:16:39.024" v="174" actId="20577"/>
        <pc:sldMkLst>
          <pc:docMk/>
          <pc:sldMk cId="2158691924" sldId="309"/>
        </pc:sldMkLst>
        <pc:spChg chg="add del mod ord">
          <ac:chgData name="Dorota Konkolewska" userId="d9defae29ac77c7b" providerId="LiveId" clId="{BB01B02F-4522-4C7D-AB66-661D8AEF6261}" dt="2020-06-21T16:16:08.490" v="142" actId="700"/>
          <ac:spMkLst>
            <pc:docMk/>
            <pc:sldMk cId="2158691924" sldId="309"/>
            <ac:spMk id="2" creationId="{BF73AED0-A6BA-4029-B2CB-4EEED9968093}"/>
          </ac:spMkLst>
        </pc:spChg>
        <pc:spChg chg="add del mod ord">
          <ac:chgData name="Dorota Konkolewska" userId="d9defae29ac77c7b" providerId="LiveId" clId="{BB01B02F-4522-4C7D-AB66-661D8AEF6261}" dt="2020-06-21T16:16:08.490" v="142" actId="700"/>
          <ac:spMkLst>
            <pc:docMk/>
            <pc:sldMk cId="2158691924" sldId="309"/>
            <ac:spMk id="5" creationId="{8A0CF441-535B-4CC8-BA72-6758F040F147}"/>
          </ac:spMkLst>
        </pc:spChg>
        <pc:spChg chg="mod">
          <ac:chgData name="Dorota Konkolewska" userId="d9defae29ac77c7b" providerId="LiveId" clId="{BB01B02F-4522-4C7D-AB66-661D8AEF6261}" dt="2020-06-21T16:16:39.024" v="174" actId="20577"/>
          <ac:spMkLst>
            <pc:docMk/>
            <pc:sldMk cId="2158691924" sldId="309"/>
            <ac:spMk id="16" creationId="{00000000-0000-0000-0000-000000000000}"/>
          </ac:spMkLst>
        </pc:spChg>
        <pc:picChg chg="mod ord">
          <ac:chgData name="Dorota Konkolewska" userId="d9defae29ac77c7b" providerId="LiveId" clId="{BB01B02F-4522-4C7D-AB66-661D8AEF6261}" dt="2020-06-21T16:16:08.490" v="142" actId="700"/>
          <ac:picMkLst>
            <pc:docMk/>
            <pc:sldMk cId="2158691924" sldId="309"/>
            <ac:picMk id="3" creationId="{00000000-0000-0000-0000-000000000000}"/>
          </ac:picMkLst>
        </pc:picChg>
      </pc:sldChg>
      <pc:sldChg chg="modSp mod">
        <pc:chgData name="Dorota Konkolewska" userId="d9defae29ac77c7b" providerId="LiveId" clId="{BB01B02F-4522-4C7D-AB66-661D8AEF6261}" dt="2020-06-21T16:29:11.030" v="304" actId="20577"/>
        <pc:sldMkLst>
          <pc:docMk/>
          <pc:sldMk cId="4009079481" sldId="310"/>
        </pc:sldMkLst>
        <pc:spChg chg="mod">
          <ac:chgData name="Dorota Konkolewska" userId="d9defae29ac77c7b" providerId="LiveId" clId="{BB01B02F-4522-4C7D-AB66-661D8AEF6261}" dt="2020-06-21T16:28:46.133" v="298" actId="255"/>
          <ac:spMkLst>
            <pc:docMk/>
            <pc:sldMk cId="4009079481" sldId="310"/>
            <ac:spMk id="3" creationId="{00000000-0000-0000-0000-000000000000}"/>
          </ac:spMkLst>
        </pc:spChg>
        <pc:spChg chg="mod">
          <ac:chgData name="Dorota Konkolewska" userId="d9defae29ac77c7b" providerId="LiveId" clId="{BB01B02F-4522-4C7D-AB66-661D8AEF6261}" dt="2020-06-21T16:29:11.030" v="304" actId="20577"/>
          <ac:spMkLst>
            <pc:docMk/>
            <pc:sldMk cId="4009079481" sldId="310"/>
            <ac:spMk id="12" creationId="{00000000-0000-0000-0000-000000000000}"/>
          </ac:spMkLst>
        </pc:spChg>
      </pc:sldChg>
      <pc:sldChg chg="modSp mod">
        <pc:chgData name="Dorota Konkolewska" userId="d9defae29ac77c7b" providerId="LiveId" clId="{BB01B02F-4522-4C7D-AB66-661D8AEF6261}" dt="2020-06-21T16:34:04.515" v="462" actId="6549"/>
        <pc:sldMkLst>
          <pc:docMk/>
          <pc:sldMk cId="2703051746" sldId="313"/>
        </pc:sldMkLst>
        <pc:spChg chg="mod">
          <ac:chgData name="Dorota Konkolewska" userId="d9defae29ac77c7b" providerId="LiveId" clId="{BB01B02F-4522-4C7D-AB66-661D8AEF6261}" dt="2020-06-21T16:34:04.515" v="462" actId="6549"/>
          <ac:spMkLst>
            <pc:docMk/>
            <pc:sldMk cId="2703051746" sldId="313"/>
            <ac:spMk id="18" creationId="{00000000-0000-0000-0000-000000000000}"/>
          </ac:spMkLst>
        </pc:spChg>
      </pc:sldChg>
      <pc:sldChg chg="modSp mod">
        <pc:chgData name="Dorota Konkolewska" userId="d9defae29ac77c7b" providerId="LiveId" clId="{BB01B02F-4522-4C7D-AB66-661D8AEF6261}" dt="2020-06-21T16:35:19.595" v="483" actId="14100"/>
        <pc:sldMkLst>
          <pc:docMk/>
          <pc:sldMk cId="3267114446" sldId="315"/>
        </pc:sldMkLst>
        <pc:spChg chg="mod">
          <ac:chgData name="Dorota Konkolewska" userId="d9defae29ac77c7b" providerId="LiveId" clId="{BB01B02F-4522-4C7D-AB66-661D8AEF6261}" dt="2020-06-21T16:35:19.595" v="483" actId="14100"/>
          <ac:spMkLst>
            <pc:docMk/>
            <pc:sldMk cId="3267114446" sldId="315"/>
            <ac:spMk id="3" creationId="{00000000-0000-0000-0000-000000000000}"/>
          </ac:spMkLst>
        </pc:spChg>
      </pc:sldChg>
      <pc:sldChg chg="modSp mod">
        <pc:chgData name="Dorota Konkolewska" userId="d9defae29ac77c7b" providerId="LiveId" clId="{BB01B02F-4522-4C7D-AB66-661D8AEF6261}" dt="2020-06-21T17:01:44.662" v="697" actId="20577"/>
        <pc:sldMkLst>
          <pc:docMk/>
          <pc:sldMk cId="3579517234" sldId="317"/>
        </pc:sldMkLst>
        <pc:spChg chg="mod">
          <ac:chgData name="Dorota Konkolewska" userId="d9defae29ac77c7b" providerId="LiveId" clId="{BB01B02F-4522-4C7D-AB66-661D8AEF6261}" dt="2020-06-21T17:01:44.662" v="697" actId="20577"/>
          <ac:spMkLst>
            <pc:docMk/>
            <pc:sldMk cId="3579517234" sldId="317"/>
            <ac:spMk id="5" creationId="{00000000-0000-0000-0000-000000000000}"/>
          </ac:spMkLst>
        </pc:spChg>
        <pc:spChg chg="mod">
          <ac:chgData name="Dorota Konkolewska" userId="d9defae29ac77c7b" providerId="LiveId" clId="{BB01B02F-4522-4C7D-AB66-661D8AEF6261}" dt="2020-06-21T17:00:56.211" v="692" actId="20577"/>
          <ac:spMkLst>
            <pc:docMk/>
            <pc:sldMk cId="3579517234" sldId="317"/>
            <ac:spMk id="16" creationId="{00000000-0000-0000-0000-000000000000}"/>
          </ac:spMkLst>
        </pc:spChg>
      </pc:sldChg>
      <pc:sldChg chg="modSp mod">
        <pc:chgData name="Dorota Konkolewska" userId="d9defae29ac77c7b" providerId="LiveId" clId="{BB01B02F-4522-4C7D-AB66-661D8AEF6261}" dt="2020-06-21T16:35:57.677" v="486" actId="6549"/>
        <pc:sldMkLst>
          <pc:docMk/>
          <pc:sldMk cId="2571249540" sldId="321"/>
        </pc:sldMkLst>
        <pc:spChg chg="mod">
          <ac:chgData name="Dorota Konkolewska" userId="d9defae29ac77c7b" providerId="LiveId" clId="{BB01B02F-4522-4C7D-AB66-661D8AEF6261}" dt="2020-06-21T16:35:57.677" v="486" actId="6549"/>
          <ac:spMkLst>
            <pc:docMk/>
            <pc:sldMk cId="2571249540" sldId="321"/>
            <ac:spMk id="14" creationId="{00000000-0000-0000-0000-000000000000}"/>
          </ac:spMkLst>
        </pc:spChg>
      </pc:sldChg>
      <pc:sldChg chg="modSp mod">
        <pc:chgData name="Dorota Konkolewska" userId="d9defae29ac77c7b" providerId="LiveId" clId="{BB01B02F-4522-4C7D-AB66-661D8AEF6261}" dt="2020-06-21T16:50:03.677" v="609" actId="20577"/>
        <pc:sldMkLst>
          <pc:docMk/>
          <pc:sldMk cId="2341534802" sldId="328"/>
        </pc:sldMkLst>
        <pc:spChg chg="mod">
          <ac:chgData name="Dorota Konkolewska" userId="d9defae29ac77c7b" providerId="LiveId" clId="{BB01B02F-4522-4C7D-AB66-661D8AEF6261}" dt="2020-06-21T16:18:28.984" v="193" actId="113"/>
          <ac:spMkLst>
            <pc:docMk/>
            <pc:sldMk cId="2341534802" sldId="328"/>
            <ac:spMk id="19" creationId="{00000000-0000-0000-0000-000000000000}"/>
          </ac:spMkLst>
        </pc:spChg>
        <pc:spChg chg="mod">
          <ac:chgData name="Dorota Konkolewska" userId="d9defae29ac77c7b" providerId="LiveId" clId="{BB01B02F-4522-4C7D-AB66-661D8AEF6261}" dt="2020-06-21T16:50:03.677" v="609" actId="20577"/>
          <ac:spMkLst>
            <pc:docMk/>
            <pc:sldMk cId="2341534802" sldId="328"/>
            <ac:spMk id="20" creationId="{00000000-0000-0000-0000-000000000000}"/>
          </ac:spMkLst>
        </pc:spChg>
      </pc:sldChg>
      <pc:sldChg chg="addSp modSp mod">
        <pc:chgData name="Dorota Konkolewska" userId="d9defae29ac77c7b" providerId="LiveId" clId="{BB01B02F-4522-4C7D-AB66-661D8AEF6261}" dt="2020-06-21T16:34:50.695" v="482" actId="20577"/>
        <pc:sldMkLst>
          <pc:docMk/>
          <pc:sldMk cId="472393495" sldId="330"/>
        </pc:sldMkLst>
        <pc:spChg chg="add mod">
          <ac:chgData name="Dorota Konkolewska" userId="d9defae29ac77c7b" providerId="LiveId" clId="{BB01B02F-4522-4C7D-AB66-661D8AEF6261}" dt="2020-06-21T16:34:50.695" v="482" actId="20577"/>
          <ac:spMkLst>
            <pc:docMk/>
            <pc:sldMk cId="472393495" sldId="330"/>
            <ac:spMk id="2" creationId="{E9427B49-4988-4DAC-B35A-7162B7C459CC}"/>
          </ac:spMkLst>
        </pc:spChg>
        <pc:spChg chg="mod">
          <ac:chgData name="Dorota Konkolewska" userId="d9defae29ac77c7b" providerId="LiveId" clId="{BB01B02F-4522-4C7D-AB66-661D8AEF6261}" dt="2020-06-21T16:30:22.934" v="355" actId="14100"/>
          <ac:spMkLst>
            <pc:docMk/>
            <pc:sldMk cId="472393495" sldId="330"/>
            <ac:spMk id="10" creationId="{00000000-0000-0000-0000-000000000000}"/>
          </ac:spMkLst>
        </pc:spChg>
      </pc:sldChg>
      <pc:sldChg chg="new del">
        <pc:chgData name="Dorota Konkolewska" userId="d9defae29ac77c7b" providerId="LiveId" clId="{BB01B02F-4522-4C7D-AB66-661D8AEF6261}" dt="2020-06-21T16:41:56.849" v="496" actId="680"/>
        <pc:sldMkLst>
          <pc:docMk/>
          <pc:sldMk cId="491355937" sldId="341"/>
        </pc:sldMkLst>
      </pc:sldChg>
      <pc:sldChg chg="addSp delSp modSp del mod">
        <pc:chgData name="Dorota Konkolewska" userId="d9defae29ac77c7b" providerId="LiveId" clId="{BB01B02F-4522-4C7D-AB66-661D8AEF6261}" dt="2020-06-21T16:42:54.386" v="505" actId="47"/>
        <pc:sldMkLst>
          <pc:docMk/>
          <pc:sldMk cId="992461888" sldId="341"/>
        </pc:sldMkLst>
        <pc:spChg chg="add del mod">
          <ac:chgData name="Dorota Konkolewska" userId="d9defae29ac77c7b" providerId="LiveId" clId="{BB01B02F-4522-4C7D-AB66-661D8AEF6261}" dt="2020-06-21T16:42:51.709" v="504" actId="47"/>
          <ac:spMkLst>
            <pc:docMk/>
            <pc:sldMk cId="992461888" sldId="341"/>
            <ac:spMk id="17" creationId="{00000000-0000-0000-0000-000000000000}"/>
          </ac:spMkLst>
        </pc:spChg>
        <pc:spChg chg="add del mod">
          <ac:chgData name="Dorota Konkolewska" userId="d9defae29ac77c7b" providerId="LiveId" clId="{BB01B02F-4522-4C7D-AB66-661D8AEF6261}" dt="2020-06-21T16:42:50.088" v="503" actId="47"/>
          <ac:spMkLst>
            <pc:docMk/>
            <pc:sldMk cId="992461888" sldId="341"/>
            <ac:spMk id="1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7A05281-D580-4810-B8B9-EEA12FC173BA}" type="datetime1">
              <a:rPr lang="pl-PL" smtClean="0"/>
              <a:t>2023-04-25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1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5044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2F097-D055-4919-9987-560DE14FFF53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wzorców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5044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sz="1200" i="1" dirty="0">
                <a:latin typeface="Arial" pitchFamily="34" charset="0"/>
                <a:cs typeface="Arial" pitchFamily="34" charset="0"/>
              </a:rPr>
              <a:t>Aby zmienić obraz na tym slajdzie, zaznacz obraz i usuń go. Następnie kliknij ikonę Obrazy w symbolu </a:t>
            </a:r>
            <a:r>
              <a:rPr lang="pl-PL" sz="1200" i="1" dirty="0" err="1">
                <a:latin typeface="Arial" pitchFamily="34" charset="0"/>
                <a:cs typeface="Arial" pitchFamily="34" charset="0"/>
              </a:rPr>
              <a:t>zastępczym,aby</a:t>
            </a:r>
            <a:r>
              <a:rPr lang="pl-PL" sz="1200" i="1" dirty="0">
                <a:latin typeface="Arial" pitchFamily="34" charset="0"/>
                <a:cs typeface="Arial" pitchFamily="34" charset="0"/>
              </a:rPr>
              <a:t> wstawić swój własny obraz.</a:t>
            </a:r>
          </a:p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655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8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9D6C-C144-4F75-9A53-982208720C55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253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6CCD-1F69-4877-BD88-8D17F4461CE1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3266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ajd tytułowy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15" name="Obraz — symbol zastępczy 14" descr="Pusty symbol zastępczy pozwalający dodać obraz. Kliknij symbol zastępczy i wybierz obraz, który chcesz dodać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05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9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37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95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64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4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98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CF46-E3B7-4F3A-BF6D-3D24D2F7AE2C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20214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005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29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19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3B53-E198-4E6C-BE6A-EB2462D2B5A3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960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11B2-1E29-4215-B87F-CDDA0ADDCF32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079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5AB1-0C56-4CDB-8E3E-6E3283695A98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1739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969F-AB50-453F-BB97-91F1E1D91D02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5595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CA00C-ABF0-4AE3-8CCD-DDCCDB96FDA7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85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6AF1-4389-4119-8151-8E992C940520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7F8E3F6-DE14-48B2-B2BC-6FABA9630FB8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630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8D36F-D05F-411F-A3BD-317FB84B7909}" type="datetime1">
              <a:rPr lang="pl-PL" smtClean="0"/>
              <a:pPr/>
              <a:t>2023-04-25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 noProof="0" smtClean="0"/>
              <a:t>Dodaj stopkę</a:t>
            </a:r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7F8E3F6-DE14-48B2-B2BC-6FABA9630FB8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7" name="Prostokąt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8" name="Prostokąt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9" name="Prostokąt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8549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CE4A5-CF42-46E6-9925-8F12684DD4B7}" type="datetimeFigureOut">
              <a:rPr lang="pl-PL" smtClean="0"/>
              <a:pPr/>
              <a:t>2023-04-25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5048-34BF-4172-913C-58E738110F4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5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Łącznik prosty 26"/>
          <p:cNvCxnSpPr/>
          <p:nvPr/>
        </p:nvCxnSpPr>
        <p:spPr>
          <a:xfrm flipV="1">
            <a:off x="151362" y="6473637"/>
            <a:ext cx="6835311" cy="38638"/>
          </a:xfrm>
          <a:prstGeom prst="line">
            <a:avLst/>
          </a:prstGeom>
          <a:ln>
            <a:solidFill>
              <a:srgbClr val="006A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ytuł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 txBox="1">
            <a:spLocks/>
          </p:cNvSpPr>
          <p:nvPr/>
        </p:nvSpPr>
        <p:spPr>
          <a:xfrm>
            <a:off x="151362" y="330128"/>
            <a:ext cx="5308912" cy="381224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l-PL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Konsultacje społeczne</a:t>
            </a:r>
            <a:endParaRPr lang="pl-PL" sz="3200" b="1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l-PL" sz="24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dotyczące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l-PL" sz="24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lang="pl-PL" sz="24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ytuacji kryzysowej związanej z wprowadzeniem </a:t>
            </a:r>
            <a:r>
              <a:rPr lang="pl-PL" sz="24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czasowego zakazu przebywania na </a:t>
            </a:r>
            <a:r>
              <a:rPr lang="pl-PL" sz="24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obszarze - dotyczy </a:t>
            </a:r>
            <a:r>
              <a:rPr lang="pl-PL" sz="24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terminala LNG w Świnoujściu </a:t>
            </a:r>
            <a:endParaRPr lang="pl-PL" sz="2400" dirty="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pl-PL" sz="2400" dirty="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l-PL" sz="20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pl-PL" sz="2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Rozporządzenie nr 8/2023 Wojewody Zachodniopomorskiego z dnia 12 kwietnia 2023 r</a:t>
            </a:r>
            <a:r>
              <a:rPr lang="pl-PL" sz="20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.)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Podtytuł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362" y="6061166"/>
            <a:ext cx="6589072" cy="451109"/>
          </a:xfrm>
          <a:solidFill>
            <a:schemeClr val="accent6">
              <a:lumMod val="75000"/>
            </a:schemeClr>
          </a:solidFill>
        </p:spPr>
        <p:txBody>
          <a:bodyPr rtlCol="0" anchor="ctr">
            <a:normAutofit/>
          </a:bodyPr>
          <a:lstStyle/>
          <a:p>
            <a:pPr algn="ctr" rtl="0"/>
            <a:r>
              <a:rPr lang="pl-PL" sz="1800" b="1" dirty="0" smtClean="0">
                <a:solidFill>
                  <a:schemeClr val="bg1"/>
                </a:solidFill>
              </a:rPr>
              <a:t>Świnoujście, kwiecień 2023 r.</a:t>
            </a: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13234" t="19322" r="14380" b="11669"/>
          <a:stretch/>
        </p:blipFill>
        <p:spPr>
          <a:xfrm>
            <a:off x="5110635" y="446907"/>
            <a:ext cx="6488301" cy="5614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624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-205742" y="1400075"/>
            <a:ext cx="501015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Dziękuję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za uwagę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28160" t="24156" r="5095" b="13786"/>
          <a:stretch/>
        </p:blipFill>
        <p:spPr>
          <a:xfrm>
            <a:off x="4693914" y="352425"/>
            <a:ext cx="7186863" cy="619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Prostokąt 6"/>
          <p:cNvSpPr/>
          <p:nvPr/>
        </p:nvSpPr>
        <p:spPr>
          <a:xfrm>
            <a:off x="85725" y="3903144"/>
            <a:ext cx="4718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 smtClean="0">
                <a:latin typeface="Calibri" pitchFamily="34" charset="0"/>
              </a:rPr>
              <a:t>Barbara Michalska</a:t>
            </a:r>
            <a:endParaRPr kumimoji="0" lang="pl-PL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latin typeface="Calibri" pitchFamily="34" charset="0"/>
              </a:rPr>
              <a:t>I Zastępca Prezydenta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Miasta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8401" r="1473" b="1347"/>
          <a:stretch/>
        </p:blipFill>
        <p:spPr>
          <a:xfrm rot="263887">
            <a:off x="204366" y="532933"/>
            <a:ext cx="11708789" cy="590857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221204" y="92680"/>
            <a:ext cx="63074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200" dirty="0" smtClean="0"/>
              <a:t>Propozycja budowy Drogi alternatywnej zgodnie z zawartym Porozumieniem pomiędzy Gminą Miasto Świnoujście a Spółką Gaz System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9294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890" y="6438913"/>
            <a:ext cx="3133616" cy="30482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7350" y="141283"/>
            <a:ext cx="118761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 smtClean="0"/>
              <a:t>Projekt miejscowego planu </a:t>
            </a:r>
            <a:r>
              <a:rPr lang="pl-PL" sz="2500" dirty="0"/>
              <a:t>z</a:t>
            </a:r>
            <a:r>
              <a:rPr lang="pl-PL" sz="2500" dirty="0" smtClean="0"/>
              <a:t>agospodarowania </a:t>
            </a:r>
            <a:r>
              <a:rPr lang="pl-PL" sz="2500" dirty="0"/>
              <a:t>p</a:t>
            </a:r>
            <a:r>
              <a:rPr lang="pl-PL" sz="2500" dirty="0" smtClean="0"/>
              <a:t>rzestrzennego – </a:t>
            </a:r>
            <a:r>
              <a:rPr lang="pl-PL" sz="2500" b="1" dirty="0" smtClean="0"/>
              <a:t>w  rejonie ul. Wolińskiej</a:t>
            </a:r>
            <a:endParaRPr lang="pl-PL" sz="2500" b="1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3" y="760814"/>
            <a:ext cx="11982449" cy="599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/>
          <p:cNvGrpSpPr/>
          <p:nvPr/>
        </p:nvGrpSpPr>
        <p:grpSpPr>
          <a:xfrm>
            <a:off x="1225899" y="283760"/>
            <a:ext cx="10966101" cy="828000"/>
            <a:chOff x="1225899" y="283760"/>
            <a:chExt cx="10966101" cy="828000"/>
          </a:xfrm>
        </p:grpSpPr>
        <p:sp>
          <p:nvSpPr>
            <p:cNvPr id="14" name="Prostokąt 13"/>
            <p:cNvSpPr/>
            <p:nvPr/>
          </p:nvSpPr>
          <p:spPr>
            <a:xfrm>
              <a:off x="1225899" y="283760"/>
              <a:ext cx="10585422" cy="82577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11855302" y="283760"/>
              <a:ext cx="336698" cy="8280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1146137" y="459233"/>
            <a:ext cx="101841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500" b="1" dirty="0">
                <a:solidFill>
                  <a:prstClr val="black"/>
                </a:solidFill>
              </a:rPr>
              <a:t>Spotkanie </a:t>
            </a:r>
            <a:r>
              <a:rPr lang="pl-PL" sz="2500" dirty="0">
                <a:solidFill>
                  <a:prstClr val="black"/>
                </a:solidFill>
              </a:rPr>
              <a:t>z Zarządem Osiedla </a:t>
            </a:r>
            <a:r>
              <a:rPr lang="pl-PL" sz="2500" dirty="0" smtClean="0">
                <a:solidFill>
                  <a:prstClr val="black"/>
                </a:solidFill>
              </a:rPr>
              <a:t>Karsibór – 14 kwietnia 2023r. godz. 15.00</a:t>
            </a:r>
            <a:endParaRPr lang="pl-PL" sz="2500" dirty="0">
              <a:solidFill>
                <a:prstClr val="black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8" y="363655"/>
            <a:ext cx="477067" cy="66821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042567" y="283760"/>
            <a:ext cx="18000" cy="82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6317508"/>
            <a:ext cx="1788606" cy="547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1788606" y="2219507"/>
            <a:ext cx="10066695" cy="263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99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1" y="1823709"/>
            <a:ext cx="5373654" cy="395287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02" y="1348869"/>
            <a:ext cx="5789099" cy="515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/>
          <p:cNvGrpSpPr/>
          <p:nvPr/>
        </p:nvGrpSpPr>
        <p:grpSpPr>
          <a:xfrm>
            <a:off x="1225899" y="283760"/>
            <a:ext cx="10966101" cy="828000"/>
            <a:chOff x="1225899" y="283760"/>
            <a:chExt cx="10966101" cy="828000"/>
          </a:xfrm>
        </p:grpSpPr>
        <p:sp>
          <p:nvSpPr>
            <p:cNvPr id="14" name="Prostokąt 13"/>
            <p:cNvSpPr/>
            <p:nvPr/>
          </p:nvSpPr>
          <p:spPr>
            <a:xfrm>
              <a:off x="1225899" y="283760"/>
              <a:ext cx="10585422" cy="82577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11855302" y="283760"/>
              <a:ext cx="336698" cy="8280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1146137" y="459233"/>
            <a:ext cx="106651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500" b="1" dirty="0">
                <a:solidFill>
                  <a:prstClr val="black"/>
                </a:solidFill>
              </a:rPr>
              <a:t>Spotkanie </a:t>
            </a:r>
            <a:r>
              <a:rPr lang="pl-PL" sz="2500" dirty="0">
                <a:solidFill>
                  <a:prstClr val="black"/>
                </a:solidFill>
              </a:rPr>
              <a:t>z Zarządem Osiedla </a:t>
            </a:r>
            <a:r>
              <a:rPr lang="pl-PL" sz="2500" dirty="0" smtClean="0">
                <a:solidFill>
                  <a:prstClr val="black"/>
                </a:solidFill>
              </a:rPr>
              <a:t>Przytór – Łunowo – </a:t>
            </a:r>
            <a:r>
              <a:rPr lang="pl-PL" sz="2500" dirty="0">
                <a:solidFill>
                  <a:prstClr val="black"/>
                </a:solidFill>
              </a:rPr>
              <a:t>14 kwietnia 2023r. godz. </a:t>
            </a:r>
            <a:r>
              <a:rPr lang="pl-PL" sz="2500" dirty="0" smtClean="0">
                <a:solidFill>
                  <a:prstClr val="black"/>
                </a:solidFill>
              </a:rPr>
              <a:t>17.00</a:t>
            </a:r>
            <a:endParaRPr lang="pl-PL" sz="2500" dirty="0">
              <a:solidFill>
                <a:prstClr val="black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8" y="363655"/>
            <a:ext cx="477067" cy="66821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042567" y="283760"/>
            <a:ext cx="18000" cy="82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6317508"/>
            <a:ext cx="1788606" cy="547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1788607" y="2181407"/>
            <a:ext cx="10066695" cy="263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99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2" y="1285009"/>
            <a:ext cx="5736012" cy="412253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92" y="1731700"/>
            <a:ext cx="5411928" cy="432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/>
          <p:cNvGrpSpPr/>
          <p:nvPr/>
        </p:nvGrpSpPr>
        <p:grpSpPr>
          <a:xfrm>
            <a:off x="1225899" y="283760"/>
            <a:ext cx="10966101" cy="828000"/>
            <a:chOff x="1225899" y="283760"/>
            <a:chExt cx="10966101" cy="828000"/>
          </a:xfrm>
        </p:grpSpPr>
        <p:sp>
          <p:nvSpPr>
            <p:cNvPr id="14" name="Prostokąt 13"/>
            <p:cNvSpPr/>
            <p:nvPr/>
          </p:nvSpPr>
          <p:spPr>
            <a:xfrm>
              <a:off x="1225899" y="283760"/>
              <a:ext cx="10585422" cy="82577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11855302" y="283760"/>
              <a:ext cx="336698" cy="8280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1146137" y="459233"/>
            <a:ext cx="101176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500" b="1" dirty="0">
                <a:solidFill>
                  <a:prstClr val="black"/>
                </a:solidFill>
              </a:rPr>
              <a:t>Spotkanie </a:t>
            </a:r>
            <a:r>
              <a:rPr lang="pl-PL" sz="2500" dirty="0">
                <a:solidFill>
                  <a:prstClr val="black"/>
                </a:solidFill>
              </a:rPr>
              <a:t>z Zarządem Osiedla </a:t>
            </a:r>
            <a:r>
              <a:rPr lang="pl-PL" sz="2500" dirty="0" smtClean="0">
                <a:solidFill>
                  <a:prstClr val="black"/>
                </a:solidFill>
              </a:rPr>
              <a:t>Warszów </a:t>
            </a:r>
            <a:r>
              <a:rPr lang="pl-PL" sz="2500" dirty="0">
                <a:solidFill>
                  <a:prstClr val="black"/>
                </a:solidFill>
              </a:rPr>
              <a:t>– </a:t>
            </a:r>
            <a:r>
              <a:rPr lang="pl-PL" sz="2500" dirty="0" smtClean="0">
                <a:solidFill>
                  <a:prstClr val="black"/>
                </a:solidFill>
              </a:rPr>
              <a:t>19 </a:t>
            </a:r>
            <a:r>
              <a:rPr lang="pl-PL" sz="2500" dirty="0">
                <a:solidFill>
                  <a:prstClr val="black"/>
                </a:solidFill>
              </a:rPr>
              <a:t>kwietnia 2023r. godz. 17.00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8" y="363655"/>
            <a:ext cx="477067" cy="66821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042567" y="283760"/>
            <a:ext cx="18000" cy="82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sp>
        <p:nvSpPr>
          <p:cNvPr id="16" name="Prostokąt 15"/>
          <p:cNvSpPr/>
          <p:nvPr/>
        </p:nvSpPr>
        <p:spPr>
          <a:xfrm>
            <a:off x="0" y="6317508"/>
            <a:ext cx="1788606" cy="547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4" y="2390156"/>
            <a:ext cx="5793162" cy="420116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01" y="1109536"/>
            <a:ext cx="581977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/>
          <p:cNvGrpSpPr/>
          <p:nvPr/>
        </p:nvGrpSpPr>
        <p:grpSpPr>
          <a:xfrm>
            <a:off x="1162179" y="108287"/>
            <a:ext cx="10966101" cy="828000"/>
            <a:chOff x="1225899" y="283760"/>
            <a:chExt cx="10966101" cy="828000"/>
          </a:xfrm>
        </p:grpSpPr>
        <p:sp>
          <p:nvSpPr>
            <p:cNvPr id="14" name="Prostokąt 13"/>
            <p:cNvSpPr/>
            <p:nvPr/>
          </p:nvSpPr>
          <p:spPr>
            <a:xfrm>
              <a:off x="1225899" y="283760"/>
              <a:ext cx="10585422" cy="82577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11855302" y="283760"/>
              <a:ext cx="336698" cy="8280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1146137" y="459233"/>
            <a:ext cx="101176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500" b="1" dirty="0" smtClean="0">
                <a:solidFill>
                  <a:prstClr val="black"/>
                </a:solidFill>
              </a:rPr>
              <a:t>Oczekiwania Miasta</a:t>
            </a:r>
            <a:endParaRPr lang="pl-PL" sz="2500" b="1" dirty="0">
              <a:solidFill>
                <a:prstClr val="black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8" y="363655"/>
            <a:ext cx="477067" cy="66821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042567" y="283760"/>
            <a:ext cx="18000" cy="82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sp>
        <p:nvSpPr>
          <p:cNvPr id="2" name="Prostokąt 1"/>
          <p:cNvSpPr/>
          <p:nvPr/>
        </p:nvSpPr>
        <p:spPr>
          <a:xfrm>
            <a:off x="321888" y="1285009"/>
            <a:ext cx="1148943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 smtClean="0"/>
              <a:t> </a:t>
            </a:r>
            <a:r>
              <a:rPr lang="pl-PL" sz="2000" b="1" dirty="0"/>
              <a:t>Rozwiązania </a:t>
            </a:r>
            <a:r>
              <a:rPr lang="pl-PL" sz="2000" b="1" dirty="0" smtClean="0"/>
              <a:t>tymczasowe:</a:t>
            </a:r>
            <a:endParaRPr lang="pl-PL" sz="2000" b="1" dirty="0"/>
          </a:p>
          <a:p>
            <a:pPr algn="just"/>
            <a:endParaRPr lang="pl-PL" dirty="0"/>
          </a:p>
          <a:p>
            <a:pPr marL="342900" indent="-342900" algn="just">
              <a:buFontTx/>
              <a:buAutoNum type="arabicPeriod"/>
            </a:pPr>
            <a:r>
              <a:rPr lang="pl-PL" dirty="0" smtClean="0"/>
              <a:t>Wydzierżawienie </a:t>
            </a:r>
            <a:r>
              <a:rPr lang="pl-PL" dirty="0"/>
              <a:t>od Lasów Państwowych drogi leśnej prowadzącej od </a:t>
            </a:r>
            <a:r>
              <a:rPr lang="pl-PL" dirty="0" smtClean="0"/>
              <a:t>Podziemnego Miasta </a:t>
            </a:r>
            <a:r>
              <a:rPr lang="pl-PL" dirty="0"/>
              <a:t>do </a:t>
            </a:r>
            <a:r>
              <a:rPr lang="pl-PL" dirty="0" smtClean="0"/>
              <a:t>plaży, jej </a:t>
            </a:r>
            <a:r>
              <a:rPr lang="pl-PL" dirty="0"/>
              <a:t>u</a:t>
            </a:r>
            <a:r>
              <a:rPr lang="pl-PL" dirty="0" smtClean="0"/>
              <a:t>twardzenie </a:t>
            </a:r>
            <a:r>
              <a:rPr lang="pl-PL" dirty="0"/>
              <a:t>i </a:t>
            </a:r>
            <a:r>
              <a:rPr lang="pl-PL" dirty="0" smtClean="0"/>
              <a:t>publiczne udostepnienie oraz ponoszenie kosztów jej eksploatacji</a:t>
            </a:r>
          </a:p>
          <a:p>
            <a:pPr marL="342900" indent="-342900" algn="just">
              <a:buFontTx/>
              <a:buAutoNum type="arabicPeriod"/>
            </a:pPr>
            <a:endParaRPr lang="pl-PL" dirty="0"/>
          </a:p>
          <a:p>
            <a:pPr marL="342900" indent="-342900" algn="just">
              <a:buAutoNum type="arabicPeriod" startAt="2"/>
            </a:pPr>
            <a:r>
              <a:rPr lang="pl-PL" dirty="0"/>
              <a:t>Zapewnienie odpowiedniej ilości miejsc parkingowych jak najbliżej </a:t>
            </a:r>
            <a:r>
              <a:rPr lang="pl-PL" dirty="0" smtClean="0"/>
              <a:t>plaży</a:t>
            </a:r>
            <a:endParaRPr lang="pl-PL" dirty="0" smtClean="0"/>
          </a:p>
          <a:p>
            <a:pPr marL="342900" indent="-342900" algn="just">
              <a:buAutoNum type="arabicPeriod" startAt="2"/>
            </a:pPr>
            <a:endParaRPr lang="pl-PL" dirty="0"/>
          </a:p>
          <a:p>
            <a:pPr marL="342900" indent="-342900" algn="just">
              <a:buAutoNum type="arabicPeriod" startAt="3"/>
            </a:pPr>
            <a:r>
              <a:rPr lang="pl-PL" dirty="0" smtClean="0"/>
              <a:t>Zapewnienie </a:t>
            </a:r>
            <a:r>
              <a:rPr lang="pl-PL" dirty="0"/>
              <a:t>bezpłatnego transportu autobusowego z Dzielnicy Warszów do </a:t>
            </a:r>
            <a:r>
              <a:rPr lang="pl-PL" dirty="0" smtClean="0"/>
              <a:t>plaży</a:t>
            </a:r>
          </a:p>
          <a:p>
            <a:pPr marL="342900" indent="-342900" algn="just">
              <a:buAutoNum type="arabicPeriod" startAt="3"/>
            </a:pPr>
            <a:endParaRPr lang="pl-PL" dirty="0"/>
          </a:p>
          <a:p>
            <a:pPr marL="342900" indent="-342900" algn="just">
              <a:buAutoNum type="arabicPeriod" startAt="4"/>
            </a:pPr>
            <a:r>
              <a:rPr lang="pl-PL" dirty="0"/>
              <a:t>Zapewnienie bezpłatnego </a:t>
            </a:r>
            <a:r>
              <a:rPr lang="pl-PL" dirty="0" smtClean="0"/>
              <a:t>transportu </a:t>
            </a:r>
            <a:r>
              <a:rPr lang="pl-PL" dirty="0"/>
              <a:t>drogą wodną do nabrzeża GPK (do Latarni Morskiej i Fortów Gerharda) i w związku z tym przeprowadzenie </a:t>
            </a:r>
            <a:r>
              <a:rPr lang="pl-PL" dirty="0" smtClean="0"/>
              <a:t>niezbędnego remontu </a:t>
            </a:r>
            <a:r>
              <a:rPr lang="pl-PL" dirty="0"/>
              <a:t>tego </a:t>
            </a:r>
            <a:r>
              <a:rPr lang="pl-PL" dirty="0" smtClean="0"/>
              <a:t>nabrzeża</a:t>
            </a:r>
            <a:endParaRPr lang="pl-PL" dirty="0" smtClean="0"/>
          </a:p>
          <a:p>
            <a:pPr marL="342900" indent="-342900" algn="just">
              <a:buAutoNum type="arabicPeriod" startAt="4"/>
            </a:pPr>
            <a:endParaRPr lang="pl-PL" dirty="0" smtClean="0"/>
          </a:p>
          <a:p>
            <a:pPr marL="342900" indent="-342900" algn="just">
              <a:buAutoNum type="arabicPeriod" startAt="4"/>
            </a:pPr>
            <a:r>
              <a:rPr lang="pl-PL" dirty="0" smtClean="0"/>
              <a:t>W przypadku decyzji Wojewody o umożliwieniu transportu zbiorowego </a:t>
            </a:r>
            <a:r>
              <a:rPr lang="pl-PL" dirty="0"/>
              <a:t>kontrolowanego ul. Ku Morzu </a:t>
            </a:r>
            <a:r>
              <a:rPr lang="pl-PL" dirty="0" smtClean="0"/>
              <a:t>w celu dojazdu do plaży i zabytków, współdziałanie w organizacji tego transportu</a:t>
            </a:r>
            <a:r>
              <a:rPr lang="pl-PL" dirty="0" smtClean="0"/>
              <a:t> </a:t>
            </a:r>
            <a:endParaRPr lang="pl-PL" dirty="0" smtClean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r>
              <a:rPr lang="pl-PL" dirty="0"/>
              <a:t>Powyższe rozwiązania tymczasowe </a:t>
            </a:r>
            <a:r>
              <a:rPr lang="pl-PL" b="1" dirty="0"/>
              <a:t>mają być zrealizowane do 29 kwietnia 2023 r. i trwać będą do czasu wprowadzenia rozwiązań docelowych.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54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/>
          <p:cNvGrpSpPr/>
          <p:nvPr/>
        </p:nvGrpSpPr>
        <p:grpSpPr>
          <a:xfrm>
            <a:off x="1225899" y="283760"/>
            <a:ext cx="10966101" cy="828000"/>
            <a:chOff x="1225899" y="283760"/>
            <a:chExt cx="10966101" cy="828000"/>
          </a:xfrm>
        </p:grpSpPr>
        <p:sp>
          <p:nvSpPr>
            <p:cNvPr id="14" name="Prostokąt 13"/>
            <p:cNvSpPr/>
            <p:nvPr/>
          </p:nvSpPr>
          <p:spPr>
            <a:xfrm>
              <a:off x="1225899" y="283760"/>
              <a:ext cx="10585422" cy="82577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11855302" y="283760"/>
              <a:ext cx="336698" cy="8280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1181918" y="14520"/>
            <a:ext cx="101176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b="1" dirty="0" smtClean="0">
                <a:solidFill>
                  <a:prstClr val="black"/>
                </a:solidFill>
              </a:rPr>
              <a:t>Oczekiwania Miasta</a:t>
            </a:r>
            <a:endParaRPr lang="pl-PL" sz="2500" b="1" dirty="0">
              <a:solidFill>
                <a:prstClr val="black"/>
              </a:solidFill>
            </a:endParaRPr>
          </a:p>
          <a:p>
            <a:pPr lvl="0"/>
            <a:endParaRPr lang="pl-PL" sz="2500" dirty="0">
              <a:solidFill>
                <a:prstClr val="black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5" y="71088"/>
            <a:ext cx="477067" cy="66821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47576" y="678401"/>
            <a:ext cx="1184442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Rozwiązania </a:t>
            </a:r>
            <a:r>
              <a:rPr lang="pl-PL" sz="2000" b="1" dirty="0"/>
              <a:t>docelowe:</a:t>
            </a:r>
          </a:p>
          <a:p>
            <a:endParaRPr lang="pl-PL" sz="1400" dirty="0"/>
          </a:p>
          <a:p>
            <a:pPr marL="342900" indent="-342900" algn="just">
              <a:buAutoNum type="arabicPeriod"/>
            </a:pPr>
            <a:r>
              <a:rPr lang="pl-PL" sz="1500" dirty="0" smtClean="0"/>
              <a:t>Wspieranie </a:t>
            </a:r>
            <a:r>
              <a:rPr lang="pl-PL" sz="1500" dirty="0"/>
              <a:t>działań Gminy Miasto Świnoujście, aby w trybie pilnym możliwe było uchwalenie miejscowego planu zagospodarowania przestrzennego w rejonie ulicy Wolińskiej </a:t>
            </a:r>
            <a:endParaRPr lang="pl-PL" sz="1500" dirty="0" smtClean="0"/>
          </a:p>
          <a:p>
            <a:pPr marL="342900" indent="-342900" algn="just">
              <a:buAutoNum type="arabicPeriod"/>
            </a:pPr>
            <a:endParaRPr lang="pl-PL" sz="1500" dirty="0"/>
          </a:p>
          <a:p>
            <a:pPr algn="just"/>
            <a:r>
              <a:rPr lang="pl-PL" sz="1500" dirty="0" smtClean="0"/>
              <a:t>2. Ponoszenie </a:t>
            </a:r>
            <a:r>
              <a:rPr lang="pl-PL" sz="1500" dirty="0"/>
              <a:t>wszystkich kosztów związanych z realizacją inwestycji, niezbędną dokumentacją, </a:t>
            </a:r>
            <a:r>
              <a:rPr lang="pl-PL" sz="1500" dirty="0" smtClean="0"/>
              <a:t>odszkodowaniami </a:t>
            </a:r>
            <a:r>
              <a:rPr lang="pl-PL" sz="1500" dirty="0"/>
              <a:t>za grunty w trybie zezwolenia na realizację inwestycji drogowej (ZRID</a:t>
            </a:r>
            <a:r>
              <a:rPr lang="pl-PL" sz="1500" dirty="0" smtClean="0"/>
              <a:t>)</a:t>
            </a:r>
          </a:p>
          <a:p>
            <a:pPr algn="just"/>
            <a:endParaRPr lang="pl-PL" sz="1500" dirty="0" smtClean="0"/>
          </a:p>
          <a:p>
            <a:pPr algn="just"/>
            <a:r>
              <a:rPr lang="pl-PL" sz="1500" b="1" dirty="0" smtClean="0"/>
              <a:t>3. Budowa</a:t>
            </a:r>
            <a:r>
              <a:rPr lang="pl-PL" sz="1500" b="1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1500" dirty="0" smtClean="0"/>
              <a:t>drogi </a:t>
            </a:r>
            <a:r>
              <a:rPr lang="pl-PL" sz="1500" dirty="0"/>
              <a:t>dojazdowej do plaży </a:t>
            </a:r>
            <a:r>
              <a:rPr lang="pl-PL" sz="1500" dirty="0" smtClean="0"/>
              <a:t>przy </a:t>
            </a:r>
            <a:r>
              <a:rPr lang="pl-PL" sz="1500" dirty="0" smtClean="0"/>
              <a:t>Podziemnym  Mieście </a:t>
            </a:r>
            <a:r>
              <a:rPr lang="pl-PL" sz="1500" dirty="0" smtClean="0"/>
              <a:t>wraz </a:t>
            </a:r>
            <a:r>
              <a:rPr lang="pl-PL" sz="1500" dirty="0"/>
              <a:t>z infrastrukturą techniczną oraz </a:t>
            </a:r>
            <a:r>
              <a:rPr lang="pl-PL" sz="1500" dirty="0" smtClean="0"/>
              <a:t> budowa  sieci wodociągowej i kanalizacyjnej dla </a:t>
            </a:r>
            <a:r>
              <a:rPr lang="pl-PL" sz="1500" dirty="0"/>
              <a:t>punktu ratowniczego, usług gastronomicznych i usług </a:t>
            </a:r>
            <a:r>
              <a:rPr lang="pl-PL" sz="1500" dirty="0" smtClean="0"/>
              <a:t>plażowych. </a:t>
            </a:r>
            <a:r>
              <a:rPr lang="pl-PL" sz="1500" dirty="0"/>
              <a:t>D</a:t>
            </a:r>
            <a:r>
              <a:rPr lang="pl-PL" sz="1500" dirty="0" smtClean="0"/>
              <a:t>roga </a:t>
            </a:r>
            <a:r>
              <a:rPr lang="pl-PL" sz="1500" dirty="0"/>
              <a:t>winna spełniać parametry drogi publicznej i umożliwić transport komunikacji zbiorowej</a:t>
            </a:r>
            <a:r>
              <a:rPr lang="pl-PL" sz="1500" dirty="0" smtClean="0"/>
              <a:t>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sz="15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1500" dirty="0" smtClean="0"/>
              <a:t>dwóch </a:t>
            </a:r>
            <a:r>
              <a:rPr lang="pl-PL" sz="1500" dirty="0"/>
              <a:t>parkingów z łączną ilością miejsc postojowych nie mniejszą niż </a:t>
            </a:r>
            <a:r>
              <a:rPr lang="pl-PL" sz="1500" dirty="0" smtClean="0"/>
              <a:t>30</a:t>
            </a:r>
            <a:r>
              <a:rPr lang="pl-PL" sz="1500" dirty="0" smtClean="0"/>
              <a:t>0</a:t>
            </a:r>
            <a:r>
              <a:rPr lang="pl-PL" sz="1500" dirty="0"/>
              <a:t>: </a:t>
            </a:r>
          </a:p>
          <a:p>
            <a:pPr algn="just"/>
            <a:r>
              <a:rPr lang="pl-PL" sz="1500" dirty="0"/>
              <a:t>	</a:t>
            </a:r>
            <a:r>
              <a:rPr lang="pl-PL" sz="1500" dirty="0" smtClean="0"/>
              <a:t> - 1 </a:t>
            </a:r>
            <a:r>
              <a:rPr lang="pl-PL" sz="1500" dirty="0"/>
              <a:t>parking przy Podziemnym Mieście</a:t>
            </a:r>
          </a:p>
          <a:p>
            <a:pPr algn="just"/>
            <a:r>
              <a:rPr lang="pl-PL" sz="1500" dirty="0"/>
              <a:t>	</a:t>
            </a:r>
            <a:r>
              <a:rPr lang="pl-PL" sz="1500" dirty="0" smtClean="0"/>
              <a:t> - 1 </a:t>
            </a:r>
            <a:r>
              <a:rPr lang="pl-PL" sz="1500" dirty="0"/>
              <a:t>parking w odległości nie większej niż 400 metrów od plaży </a:t>
            </a:r>
            <a:endParaRPr lang="pl-PL" sz="1500" dirty="0" smtClean="0"/>
          </a:p>
          <a:p>
            <a:pPr algn="just"/>
            <a:endParaRPr lang="pl-PL" sz="15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1500" dirty="0" smtClean="0"/>
              <a:t>infrastruktury </a:t>
            </a:r>
            <a:r>
              <a:rPr lang="pl-PL" sz="1500" dirty="0"/>
              <a:t>dla ratowników m.in. budynek  wraz z pomieszczeniami na sprzęt</a:t>
            </a:r>
            <a:r>
              <a:rPr lang="pl-PL" sz="1500" dirty="0" smtClean="0"/>
              <a:t>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sz="15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1500" dirty="0" smtClean="0"/>
              <a:t>zaplecza </a:t>
            </a:r>
            <a:r>
              <a:rPr lang="pl-PL" sz="1500" dirty="0"/>
              <a:t>technicznego przy plaży obejmującego min. toalety, budynek służący obsłudze plaży oraz budynek wypożyczalni sprzętu </a:t>
            </a:r>
            <a:r>
              <a:rPr lang="pl-PL" sz="1500" dirty="0" smtClean="0"/>
              <a:t> </a:t>
            </a:r>
            <a:r>
              <a:rPr lang="pl-PL" sz="1500" dirty="0" smtClean="0"/>
              <a:t>plażowego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sz="15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1500" dirty="0" smtClean="0"/>
              <a:t>kontynuacja </a:t>
            </a:r>
            <a:r>
              <a:rPr lang="pl-PL" sz="1500" dirty="0" smtClean="0"/>
              <a:t>budowy </a:t>
            </a:r>
            <a:r>
              <a:rPr lang="pl-PL" sz="1500" dirty="0"/>
              <a:t>drogi rowerowej ul. Barlickiego od Straży Pożarnej do Podziemnego </a:t>
            </a:r>
            <a:r>
              <a:rPr lang="pl-PL" sz="1500" dirty="0" smtClean="0"/>
              <a:t>Miasta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sz="15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1500" dirty="0" smtClean="0"/>
              <a:t>modernizacja </a:t>
            </a:r>
            <a:r>
              <a:rPr lang="pl-PL" sz="1500" dirty="0"/>
              <a:t>nabrzeża przy Latarni Morskiej celem dostosowania go do potrzeb białej floty </a:t>
            </a:r>
          </a:p>
          <a:p>
            <a:pPr algn="just"/>
            <a:endParaRPr lang="pl-PL" sz="1500" dirty="0"/>
          </a:p>
          <a:p>
            <a:pPr algn="just"/>
            <a:r>
              <a:rPr lang="pl-PL" sz="1500" b="1" dirty="0" smtClean="0"/>
              <a:t>Powyższe  </a:t>
            </a:r>
            <a:r>
              <a:rPr lang="pl-PL" sz="1500" b="1" dirty="0"/>
              <a:t>rozwiązania docelowe winny zostać zrealizowane najpóźniej do końca czerwca 2024 r. </a:t>
            </a:r>
          </a:p>
          <a:p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6408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/>
          <p:cNvGrpSpPr/>
          <p:nvPr/>
        </p:nvGrpSpPr>
        <p:grpSpPr>
          <a:xfrm>
            <a:off x="1225899" y="283760"/>
            <a:ext cx="10966101" cy="828000"/>
            <a:chOff x="1225899" y="283760"/>
            <a:chExt cx="10966101" cy="828000"/>
          </a:xfrm>
        </p:grpSpPr>
        <p:sp>
          <p:nvSpPr>
            <p:cNvPr id="14" name="Prostokąt 13"/>
            <p:cNvSpPr/>
            <p:nvPr/>
          </p:nvSpPr>
          <p:spPr>
            <a:xfrm>
              <a:off x="1225899" y="283760"/>
              <a:ext cx="10585422" cy="82577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11855302" y="283760"/>
              <a:ext cx="336698" cy="8280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1146137" y="459233"/>
            <a:ext cx="101176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500" b="1" dirty="0" smtClean="0">
                <a:solidFill>
                  <a:prstClr val="black"/>
                </a:solidFill>
              </a:rPr>
              <a:t>Oczekiwania </a:t>
            </a:r>
            <a:r>
              <a:rPr lang="pl-PL" sz="2500" dirty="0">
                <a:solidFill>
                  <a:prstClr val="black"/>
                </a:solidFill>
              </a:rPr>
              <a:t>G</a:t>
            </a:r>
            <a:r>
              <a:rPr lang="pl-PL" sz="2500" dirty="0" smtClean="0">
                <a:solidFill>
                  <a:prstClr val="black"/>
                </a:solidFill>
              </a:rPr>
              <a:t>miny Miasto Świnoujście</a:t>
            </a:r>
            <a:endParaRPr lang="pl-PL" sz="2500" dirty="0">
              <a:solidFill>
                <a:prstClr val="black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8" y="363655"/>
            <a:ext cx="477067" cy="66821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042567" y="283760"/>
            <a:ext cx="18000" cy="82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sp>
        <p:nvSpPr>
          <p:cNvPr id="2" name="Prostokąt 1"/>
          <p:cNvSpPr/>
          <p:nvPr/>
        </p:nvSpPr>
        <p:spPr>
          <a:xfrm>
            <a:off x="394167" y="1803264"/>
            <a:ext cx="1119377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3200" b="1" dirty="0" smtClean="0"/>
              <a:t> </a:t>
            </a:r>
            <a:r>
              <a:rPr lang="pl-PL" sz="3200" b="1" dirty="0"/>
              <a:t>P</a:t>
            </a:r>
            <a:r>
              <a:rPr lang="pl-PL" sz="3200" b="1" dirty="0" smtClean="0"/>
              <a:t>owyższe rozwiązania zaproponowane  przez Rady </a:t>
            </a:r>
            <a:r>
              <a:rPr lang="pl-PL" sz="3200" b="1" dirty="0"/>
              <a:t>O</a:t>
            </a:r>
            <a:r>
              <a:rPr lang="pl-PL" sz="3200" b="1" dirty="0" smtClean="0"/>
              <a:t>siedli zostały ujęte w projekcie założeń do aneksu do  Porozumienia ze Spółką Gaz- System i przedstawiamy je Państwu dzisiaj do zaopiniowania</a:t>
            </a:r>
            <a:endParaRPr lang="pl-PL" sz="3200" b="1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44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13103</TotalTime>
  <Words>488</Words>
  <Application>Microsoft Office PowerPoint</Application>
  <PresentationFormat>Panoramiczny</PresentationFormat>
  <Paragraphs>60</Paragraphs>
  <Slides>10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10</vt:i4>
      </vt:variant>
    </vt:vector>
  </HeadingPairs>
  <TitlesOfParts>
    <vt:vector size="17" baseType="lpstr">
      <vt:lpstr>Arial</vt:lpstr>
      <vt:lpstr>Book Antiqua</vt:lpstr>
      <vt:lpstr>Calibri</vt:lpstr>
      <vt:lpstr>Calibri Light</vt:lpstr>
      <vt:lpstr>Wingdings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RAPORT O STANIE MIASTA</dc:title>
  <dc:creator>jguga</dc:creator>
  <cp:lastModifiedBy>Korczyńska Krystyna</cp:lastModifiedBy>
  <cp:revision>946</cp:revision>
  <cp:lastPrinted>2023-04-25T08:31:46Z</cp:lastPrinted>
  <dcterms:created xsi:type="dcterms:W3CDTF">2020-05-05T10:35:04Z</dcterms:created>
  <dcterms:modified xsi:type="dcterms:W3CDTF">2023-04-25T08:45:34Z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