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0B2F-9AAE-4B57-B08D-B36AB690D354}" type="datetimeFigureOut">
              <a:rPr lang="pl-PL" smtClean="0"/>
              <a:t>2023-04-20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CD6C-47D0-4E5E-AD2E-A6114DFE7A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9904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0B2F-9AAE-4B57-B08D-B36AB690D354}" type="datetimeFigureOut">
              <a:rPr lang="pl-PL" smtClean="0"/>
              <a:t>2023-04-20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CD6C-47D0-4E5E-AD2E-A6114DFE7A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495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0B2F-9AAE-4B57-B08D-B36AB690D354}" type="datetimeFigureOut">
              <a:rPr lang="pl-PL" smtClean="0"/>
              <a:t>2023-04-20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CD6C-47D0-4E5E-AD2E-A6114DFE7A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6301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0B2F-9AAE-4B57-B08D-B36AB690D354}" type="datetimeFigureOut">
              <a:rPr lang="pl-PL" smtClean="0"/>
              <a:t>2023-04-20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CD6C-47D0-4E5E-AD2E-A6114DFE7A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2829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0B2F-9AAE-4B57-B08D-B36AB690D354}" type="datetimeFigureOut">
              <a:rPr lang="pl-PL" smtClean="0"/>
              <a:t>2023-04-20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CD6C-47D0-4E5E-AD2E-A6114DFE7A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2436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0B2F-9AAE-4B57-B08D-B36AB690D354}" type="datetimeFigureOut">
              <a:rPr lang="pl-PL" smtClean="0"/>
              <a:t>2023-04-20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CD6C-47D0-4E5E-AD2E-A6114DFE7A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1556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0B2F-9AAE-4B57-B08D-B36AB690D354}" type="datetimeFigureOut">
              <a:rPr lang="pl-PL" smtClean="0"/>
              <a:t>2023-04-20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CD6C-47D0-4E5E-AD2E-A6114DFE7A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4042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0B2F-9AAE-4B57-B08D-B36AB690D354}" type="datetimeFigureOut">
              <a:rPr lang="pl-PL" smtClean="0"/>
              <a:t>2023-04-20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CD6C-47D0-4E5E-AD2E-A6114DFE7A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5204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0B2F-9AAE-4B57-B08D-B36AB690D354}" type="datetimeFigureOut">
              <a:rPr lang="pl-PL" smtClean="0"/>
              <a:t>2023-04-20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CD6C-47D0-4E5E-AD2E-A6114DFE7A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089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0B2F-9AAE-4B57-B08D-B36AB690D354}" type="datetimeFigureOut">
              <a:rPr lang="pl-PL" smtClean="0"/>
              <a:t>2023-04-20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CD6C-47D0-4E5E-AD2E-A6114DFE7A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052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0B2F-9AAE-4B57-B08D-B36AB690D354}" type="datetimeFigureOut">
              <a:rPr lang="pl-PL" smtClean="0"/>
              <a:t>2023-04-20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CD6C-47D0-4E5E-AD2E-A6114DFE7A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3256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50B2F-9AAE-4B57-B08D-B36AB690D354}" type="datetimeFigureOut">
              <a:rPr lang="pl-PL" smtClean="0"/>
              <a:t>2023-04-20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9CD6C-47D0-4E5E-AD2E-A6114DFE7A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0618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2" t="826" r="4114" b="709"/>
          <a:stretch/>
        </p:blipFill>
        <p:spPr>
          <a:xfrm>
            <a:off x="6675120" y="66674"/>
            <a:ext cx="4935855" cy="6791325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>
            <a:off x="276225" y="1400233"/>
            <a:ext cx="630745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3200" dirty="0" smtClean="0"/>
              <a:t>Propozycja budowy Drogi alternatywnej zgodnie z zawartym Porozumieniem pomiędzy Gminą Miasto Świnoujście a Spółką Gaz System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3008498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Panoramiczny</PresentationFormat>
  <Paragraphs>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Company>Urząd Miasta Świnoujście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Korczyńska Krystyna</dc:creator>
  <cp:lastModifiedBy>Korczyńska Krystyna</cp:lastModifiedBy>
  <cp:revision>1</cp:revision>
  <dcterms:created xsi:type="dcterms:W3CDTF">2023-04-20T09:29:35Z</dcterms:created>
  <dcterms:modified xsi:type="dcterms:W3CDTF">2023-04-20T09:29:49Z</dcterms:modified>
</cp:coreProperties>
</file>